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82075-8434-F2B4-DD59-E013CCC53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E532F-C3AB-8D10-39D4-951970E33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F640A-ECF5-476D-266A-4ABC0F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780C8-F4C2-E33A-3182-E7B63705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64638-554C-EEB3-3783-14152EB5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29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A5C8-785F-1632-260E-91D74A43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B44D87-46A0-6023-83A1-CB7610961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63780-6828-6C29-A856-2E3BCF693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1690B-4148-176D-35B5-87C8029E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BA36B-B5D6-5CC7-C624-25C81C8D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31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EEA89-842C-209B-396F-AD88C5002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43A6D4-2886-F527-42D1-B40E4FD40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FEFE-6A29-3D75-37C5-C66CD900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C590C-5FC0-AC6E-795C-2DD8F0EE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43303-7483-DBB3-E03D-776C44AA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13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7EAD-8D75-1902-8985-5298FBC6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68685-6B77-3F39-688C-67EA9AD96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E0733-3AA8-B726-5F9D-3EB88DE3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7BBA-F38B-9999-18BF-871FCD3B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9E927-6B8F-0F86-75FD-DA429DAA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3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BF22-CF2F-3CC7-3EA9-7FE54023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DF1D6-F139-60A0-23BD-1E8096300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2835D-96FF-D47D-D88F-4447AD89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6D0E-285C-7E0D-06A9-87D72A89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5016A-3341-A097-C4EC-2B017181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34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0A3D-583E-1091-C1D5-090164E0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E18E5-6360-CC02-3A5A-F33F850C6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B8006-5C0C-D58A-B102-33189832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ABAAE-E005-B084-BAD9-231CAD07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8C6DE-8175-4A7B-ABB2-72226E8D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5F915-4D9A-BEF0-9F67-BA00C392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638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AC758-0283-9085-6686-AAAED359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7A0C3-FA99-2F03-B266-81DDE1B35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C9C07-829A-00F8-B36C-DA49EEBBF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48EDE-5B39-2201-FA60-319B984984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41118-2ABE-3816-14E4-55AFCD19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ED8A0-B0D3-C368-036B-A0076426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ABE3C-C9D3-59BD-CF04-ACD32901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0A0EC-E14A-761C-C571-6743DCC8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768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E213-BE98-B197-69B9-839487D8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39B0A-62F0-D8A0-F4D4-292C8B1D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1F436-B161-1035-D830-23BAFE371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2948D-0E6A-3CEC-FB81-E6B6453E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49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351D-A5F6-FD05-46CC-52FE39AE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6C1ED-3272-4A13-9300-0BE558B1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002F3-3363-1636-8761-5D0DF137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99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61A71-E6CA-7EA1-41E0-5CAE3085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0C8DB-4B69-1DDE-FD0D-F1FB1CB56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B8556-26D0-6D97-96A7-F9EF9204A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93436-4E86-2AEE-8DD0-BB865E01F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C6CB9-8FD2-1695-10FF-217B2C049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754EC-C56B-ED5C-4CCA-79F06C4B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330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91526-1555-E40D-C044-299F1FBE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6EC22-A4CE-F0E8-C5D8-5A53E5C2A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C5F9E-97C1-8F02-5B73-7D42EDB9B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B1F83-B841-7BB0-D5B6-8C48C61C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4391B-2409-D86E-DDF8-55F0074E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C8ACA-06A9-AE57-B2D5-51315803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4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88D47-1F75-F333-4A3C-1C242B70C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F770B-721E-1157-2AEB-B1067297F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5324D-D49A-2117-8B6A-A5633B9D9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56DD-31F8-40B9-8071-09D96F4F79AC}" type="datetimeFigureOut">
              <a:rPr lang="en-CA" smtClean="0"/>
              <a:t>2023-07-17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04114-A99C-54B0-DC23-3B073B1AE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D17C7-3841-4C36-2A8B-8EDEFF03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69DE-9D26-41A6-8C38-8584771646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210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E230-A63B-12B2-B887-AD8695F92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6A2429-ED7A-BD83-667E-4CE8D49417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 descr="A group of hands with a green background&#10;&#10;Description automatically generated">
            <a:extLst>
              <a:ext uri="{FF2B5EF4-FFF2-40B4-BE49-F238E27FC236}">
                <a16:creationId xmlns:a16="http://schemas.microsoft.com/office/drawing/2014/main" id="{CCE08E44-D7E0-F67F-3324-0038C7D5B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1" y="0"/>
            <a:ext cx="10065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8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Lohnes (891886l)</dc:creator>
  <cp:lastModifiedBy>Lisa Lohnes (891886l)</cp:lastModifiedBy>
  <cp:revision>1</cp:revision>
  <dcterms:created xsi:type="dcterms:W3CDTF">2023-07-17T16:10:35Z</dcterms:created>
  <dcterms:modified xsi:type="dcterms:W3CDTF">2023-07-17T16:13:02Z</dcterms:modified>
</cp:coreProperties>
</file>