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AB84-EF94-B98A-A0A6-4A73EB920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29E6F-B9A3-5E46-8A27-A5B075AC65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1DF18-DDDD-7DCC-E983-44C598218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9B80-CF92-432C-BF22-1D86D969F00F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38DCD-A465-3E46-AE5C-93D4AA80A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3AE55-40A1-9073-85EA-8F55C8ED9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39E7-48CD-4682-A27D-5C3691326F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085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808DE-9969-96B6-05FE-354C7451B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442A9A-84C6-8719-BD73-16A3CB5D1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5F477-9D18-2B6C-0DA6-1ED922B43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9B80-CF92-432C-BF22-1D86D969F00F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DD3A0-6AF6-EB71-5010-25510FC9F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D5140-90AF-07FB-F803-4BCFE0BA0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39E7-48CD-4682-A27D-5C3691326F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31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69F9B4-64B6-6C1B-ABBF-84F5A8347C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AC039C-A461-2012-2C9F-824538260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8B7F2-1135-B333-AE7A-FED211FA2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9B80-CF92-432C-BF22-1D86D969F00F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0C128-D056-786C-6F68-0E4C08977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EC888-C3D0-EE48-4D09-AAF58DAF3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39E7-48CD-4682-A27D-5C3691326F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791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44EF1-D36F-5D24-6FEC-47AF37B75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0AFF7-433B-32B5-413C-847836679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423FF-E094-42DF-54F0-E7D40BE74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9B80-CF92-432C-BF22-1D86D969F00F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FEDC4-7A3F-EC82-D75C-09D61D48C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361E8-E083-E1DE-0F2A-2C0F1F4A8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39E7-48CD-4682-A27D-5C3691326F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405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B9EEF-9323-DDCD-2AEC-1D44EF61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67F7DD-11DE-865C-B974-9CE0BFAB6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69413-66D9-54EB-6479-541E68C6B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9B80-CF92-432C-BF22-1D86D969F00F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1A10F-762B-BE23-FB56-C3BC53CD0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2D831-DF52-2CAB-4622-0C4A36E7C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39E7-48CD-4682-A27D-5C3691326F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834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BCEDE-C52A-1FCF-D954-16A5729F2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F747E-CD1B-15D2-1A5D-A04EDB4716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05BCA1-2D1C-55D0-8691-B6C2DBF42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5C12EE-4F1C-4736-806B-97E1CBD64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9B80-CF92-432C-BF22-1D86D969F00F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ABE9A-B5CE-AFA6-72E3-024AF769B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A0274-5B88-BCFB-457E-2FC3B9AC6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39E7-48CD-4682-A27D-5C3691326F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349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B5F33-0FF4-0CD8-D971-CB0603DB6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889A6-DC2F-A37D-3E48-0E7FC93BD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41D87-CDEE-B066-DBD5-791DA7A7C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8F0058-E45A-8225-FD4C-67D8082202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429EC4-ACBE-6BFB-38F9-C7D896B0A8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0CF6A2-EAE0-C295-03CD-55ADF9163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9B80-CF92-432C-BF22-1D86D969F00F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0EE55E-8369-53B0-9F2A-0F497251F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578560-6CC2-2AE6-7CCF-F9B9876BC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39E7-48CD-4682-A27D-5C3691326F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396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02BDC-12C8-7CCB-C7C4-413881721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CB9471-A9B3-7CF6-71DD-BD03AC172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9B80-CF92-432C-BF22-1D86D969F00F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79EDA-16A8-361E-1DBA-B4F81AD80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9899-E2D5-7C35-1945-A71D68AFA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39E7-48CD-4682-A27D-5C3691326F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209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AC39EF-67C2-B634-9E53-C943955AB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9B80-CF92-432C-BF22-1D86D969F00F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AF74C3-FAC6-2058-56D1-85C1F9F70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64488-A145-08FD-94F5-E51FEFC72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39E7-48CD-4682-A27D-5C3691326F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0864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10DA9-FCEB-3D23-7366-954D18682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772E8-4DBC-D4D6-3878-2AD0D5701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88829F-E599-D9EE-B15E-81257D39F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CC8B9-59A6-D780-172D-595711324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9B80-CF92-432C-BF22-1D86D969F00F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1410E-D8FA-6262-FFB7-77D6C07FD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BA2125-FE3A-79D1-BDC8-FB2B5A18F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39E7-48CD-4682-A27D-5C3691326F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0388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0CF63-57BA-3947-92AB-5CB6B0C86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77851C-802B-9B65-E733-F882EF93F4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56378F-02E3-1EB5-D6A4-9980B24B0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FA887A-704F-AF17-607F-B4B223F06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9B80-CF92-432C-BF22-1D86D969F00F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E145D-A0CD-F0D6-5DA9-E143C418D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30693F-FA4F-2A13-8974-C8127202D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39E7-48CD-4682-A27D-5C3691326F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777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9FAB9F-B7C1-42EB-02E2-7C395ADD7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2E07C-A891-E935-6E5B-996620F83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79BC0-198C-7715-2592-780C3FB161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29B80-CF92-432C-BF22-1D86D969F00F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223A0-953B-A26A-3443-249F0EB48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5F59B-6F63-24E3-0D4F-83959ACC3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39E7-48CD-4682-A27D-5C3691326F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286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12D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C646681A-B4B6-5C1F-5F8D-190859D460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689102"/>
            <a:ext cx="10905066" cy="547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493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Lohnes (891886l)</dc:creator>
  <cp:lastModifiedBy>Lisa Lohnes (891886l)</cp:lastModifiedBy>
  <cp:revision>1</cp:revision>
  <dcterms:created xsi:type="dcterms:W3CDTF">2023-07-17T16:53:30Z</dcterms:created>
  <dcterms:modified xsi:type="dcterms:W3CDTF">2023-07-17T16:55:04Z</dcterms:modified>
</cp:coreProperties>
</file>