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5D66F-8C67-C280-D8F7-226041FD40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75C23D-A6B9-DC2B-E199-82B25403F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56853-97C8-FCAC-8CB5-795AD11BE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1399-DD72-4568-B234-CE9A71D20B8C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A9E66-F82B-DDEF-0DF0-7FAF1135D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E55EF-93A4-38D2-38BC-7630F1589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7E24-9110-417C-BC10-37C09E676D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441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9C4A4-AEB6-2B1B-0AB7-9D170C914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0CCB9D-2475-F6D2-F6AD-82A040A72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37606-9345-E5BE-17BC-4A161082B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1399-DD72-4568-B234-CE9A71D20B8C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F3D13-A5F9-EDBB-9FB5-5F81E69F4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144C7-EA78-E3BF-1F83-A977431ED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7E24-9110-417C-BC10-37C09E676D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76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AB3A-4B81-C38E-ADE3-153D9D13F3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EA62E-A06A-7FDA-1746-69156D6E3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A210B-5A09-A930-BE6F-D0A1DEA90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1399-DD72-4568-B234-CE9A71D20B8C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E2703-C65C-49D0-5A63-031A10D8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FE6D3-1BF3-C6E9-9631-BC127FC5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7E24-9110-417C-BC10-37C09E676D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753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B9686-9928-21CB-618A-E1E8BC76D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99086-34FD-3A54-D50D-3F8C088FD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FE5FA-F233-2024-EBAB-9F73E1E1D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1399-DD72-4568-B234-CE9A71D20B8C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9D82A-7BEA-1C97-95BF-48416AA0B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C0070-AFC4-569C-2EFE-AE74FD1F5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7E24-9110-417C-BC10-37C09E676D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306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4F896-C37E-F32D-3131-87A584C24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AA38D-447E-F75D-27F4-F887E1C6C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336A7-C113-2431-46BB-6DDD54D79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1399-DD72-4568-B234-CE9A71D20B8C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62A8A-B78F-5CD7-010D-DF55CB86D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B5575-36C8-E510-A2CB-AFFF8BB98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7E24-9110-417C-BC10-37C09E676D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743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3ED5D-EDD0-A7CE-5DB8-2670F3279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A89D0-1F57-D7B5-F837-490FAA8052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72E3D1-BE76-352D-6CEC-7E74EB59D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D357F-154F-C9C8-CA7E-456093B9F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1399-DD72-4568-B234-CE9A71D20B8C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B86375-6C82-E510-17A6-744DE2297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F5507-0CDE-2BD8-149C-1822EFD31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7E24-9110-417C-BC10-37C09E676D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83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05401-2B94-E946-23D8-A470C65E8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9B8378-DB9F-7DDC-4B46-1217E34FB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A2B91-4795-EB67-220D-692CD2BD0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AAC507-1684-5E92-4780-B4523C948D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50B142-E578-14C2-3A0B-1F25DF8AB3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2991BA-D26F-754D-37AA-43FBE4AE3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1399-DD72-4568-B234-CE9A71D20B8C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384728-D727-FD6D-FDB7-F71142AAD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2DCFF1-011F-5F8D-9C69-118ECEFAE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7E24-9110-417C-BC10-37C09E676D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61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D4E7B-904F-FB52-4D19-393716C91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90CD6-913A-7B81-3E6C-879389C18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1399-DD72-4568-B234-CE9A71D20B8C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C71B8B-075C-9C21-6865-E471B1C2E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D0D9E5-2D77-E436-E44E-62FA2D470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7E24-9110-417C-BC10-37C09E676D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667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D250BC-335E-BF3A-7C25-F7A26D255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1399-DD72-4568-B234-CE9A71D20B8C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6D74DB-6E5F-6878-8CEF-9F64ADA54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8D3E3-AE6B-E3E4-8DBE-187503E4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7E24-9110-417C-BC10-37C09E676D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1469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0410C-BF19-182B-806A-3CBC95D77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F4D14-D61B-CDA4-6459-065F5018D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7520F5-42D6-CE2F-64F4-CFB25B3D2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432EA-C87B-909B-587A-23D7755A5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1399-DD72-4568-B234-CE9A71D20B8C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291064-8CD9-4EE1-D288-F399389E0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8F55DA-8D03-7FD5-3A4F-57B7901DD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7E24-9110-417C-BC10-37C09E676D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761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66824-57BC-5CFF-66AD-2973D0958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750319-66F6-D603-D63C-AD2BE08594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BA0548-8AC1-11C0-D2BE-B9B4F0D50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3E4012-1827-358A-2188-71E6A29D5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1399-DD72-4568-B234-CE9A71D20B8C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C9171-7A93-BAD2-47DF-FC964DE77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EBF71A-8DDC-29EA-D05F-83652827C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7E24-9110-417C-BC10-37C09E676D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541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E319E6-D071-D5D9-B59A-F3EA46AEB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FAE8FB-CCA7-6AAE-E225-069EBCE1D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93C7E-4A5D-32A0-DA16-D378282384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D1399-DD72-4568-B234-CE9A71D20B8C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135CF-7CF0-B127-A604-02FEB1138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0FDD6-C0FF-3B9F-4F6C-72179DC6E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A7E24-9110-417C-BC10-37C09E676D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460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close-up of a badge&#10;&#10;Description automatically generated">
            <a:extLst>
              <a:ext uri="{FF2B5EF4-FFF2-40B4-BE49-F238E27FC236}">
                <a16:creationId xmlns:a16="http://schemas.microsoft.com/office/drawing/2014/main" id="{7F0B82AA-37B9-BBCA-82F6-3C6C7A2A23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592" y="457200"/>
            <a:ext cx="8582815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00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Lohnes (891886l)</dc:creator>
  <cp:lastModifiedBy>Lisa Lohnes (891886l)</cp:lastModifiedBy>
  <cp:revision>1</cp:revision>
  <dcterms:created xsi:type="dcterms:W3CDTF">2023-07-17T16:24:01Z</dcterms:created>
  <dcterms:modified xsi:type="dcterms:W3CDTF">2023-07-17T16:26:31Z</dcterms:modified>
</cp:coreProperties>
</file>