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9F07-872D-A296-566F-6A67393FC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24B585-4E62-182B-BED2-BE67F6D48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29C75-34BA-DEA6-3E57-E6983627B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ACCB-BF0F-4E62-B2E2-F01C41C61B67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034FC-AB0E-7B9E-5A8A-D4993E1E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C3880-E513-05C3-8697-79376A640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38C3-1B3B-409C-BB93-20E45740D6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707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0C1D1-6CE8-581A-5F0E-F382A05A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886F90-6A24-EAB5-6917-34A6EB39E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4F735-ECC8-D4A1-FF45-59B6188B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ACCB-BF0F-4E62-B2E2-F01C41C61B67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E1C41-498A-4041-EF14-11CA68C6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4A26A-ADAB-7EFD-6E33-73803E2F9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38C3-1B3B-409C-BB93-20E45740D6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766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7A42CA-55C5-0577-2798-5E4FA9038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37592-2556-156F-5C2B-989FAEF29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611AD-8E6E-9C0D-C65D-10B9A1828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ACCB-BF0F-4E62-B2E2-F01C41C61B67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A129F-B90D-5CC1-D28F-FE567D36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7F73A-9E7D-3965-45D1-0397A3666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38C3-1B3B-409C-BB93-20E45740D6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020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A06F8-397E-53F2-D0C6-87AB7581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81CE0-167C-453B-32CF-A473A78A2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27B2C-7E4D-6F02-9CE4-4DBE71CA6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ACCB-BF0F-4E62-B2E2-F01C41C61B67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2AEE9-27B1-01DC-96AE-90D26DDFC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7927B-7D69-331E-49A3-0BF7992F0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38C3-1B3B-409C-BB93-20E45740D6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753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3C6D2-A105-0974-19C3-8D53040A3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AE20D-F74C-1C09-5C98-AD529F056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A097D-E9CA-F83C-A2B3-1A3769305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ACCB-BF0F-4E62-B2E2-F01C41C61B67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8E741-42BC-E17A-44CA-A44E4AA41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EA7BE-9967-0652-E8C8-44B66AF74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38C3-1B3B-409C-BB93-20E45740D6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407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FCD2B-4292-10B5-1A61-162656C39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413EF-DD62-9574-B2A6-A1DF2A151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EE539-4AF0-DA9A-F790-D9799C862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BC1B3-1811-1459-D8D3-AF8E04E2D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ACCB-BF0F-4E62-B2E2-F01C41C61B67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3C33A-B14E-A2DA-5A9C-FFC4DE813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CAF64-C638-9117-C6C4-B160902D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38C3-1B3B-409C-BB93-20E45740D6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813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8C42-F578-7FC5-060D-37926D6A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D5F23-5A3B-D331-DB29-C6D6C1CE2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0D439-5038-E1CA-7E61-9B16514AE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B8D90E-4372-C7BF-F6D6-899DA7F6EC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B39CBA-72B7-D17D-F945-6D012424DF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69ECED-A87E-A980-02F1-55DC5A0C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ACCB-BF0F-4E62-B2E2-F01C41C61B67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8F017D-C7A1-2E61-6C65-71BFB17F6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CDAB1F-CDCE-6C24-E5D6-EB15F4F32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38C3-1B3B-409C-BB93-20E45740D6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480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EF62D-8CEB-8C86-7816-D0541F288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6E271-534F-0287-43F1-7F754C417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ACCB-BF0F-4E62-B2E2-F01C41C61B67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F33DEF-BED9-5C64-9085-2416FA6F5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C05F90-556B-60F1-F9D8-CB5757878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38C3-1B3B-409C-BB93-20E45740D6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235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BEBC4-D96E-6884-521D-06BCC1166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ACCB-BF0F-4E62-B2E2-F01C41C61B67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A552A2-9793-D62C-E185-6BA6CFA97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19B94-D91C-352A-E761-B1E0B297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38C3-1B3B-409C-BB93-20E45740D6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945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9611A-33AF-6B3A-BD78-75D1B9B73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922AA-C758-2217-4EB9-623F76A40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85A55-49CC-9DB6-19E5-D6DB39150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D8BFD-A689-6924-8D77-47177C35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ACCB-BF0F-4E62-B2E2-F01C41C61B67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BEBF0-CED7-A9C5-138E-6D8FFE263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DF060-F293-5625-97B1-CE7BAB2EC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38C3-1B3B-409C-BB93-20E45740D6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32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93405-2588-5FEF-0AEA-1F2D56025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297863-41DA-823D-FF1E-5138F4CB7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C75A3-EC17-EFD4-48B0-D91B318D0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0A1A6-F752-C0A6-DB45-ABD42F20F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ACCB-BF0F-4E62-B2E2-F01C41C61B67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3E0B7-68DF-305C-49E9-D95415BF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13C4B-960B-1BCB-E0B9-4939076D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38C3-1B3B-409C-BB93-20E45740D6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672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5A8F6F-5750-43F2-BCAA-68D526111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97876-410E-ABE3-EB4C-1B24701F3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C04D6-1A9D-A93F-87E9-AD39616871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0ACCB-BF0F-4E62-B2E2-F01C41C61B67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84C3A-B255-BABA-DBB3-D0505E006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2666A-1477-EDA5-4314-85FD3386B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238C3-1B3B-409C-BB93-20E45740D6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381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lass of red liquid with strawberries and a green background&#10;&#10;Description automatically generated">
            <a:extLst>
              <a:ext uri="{FF2B5EF4-FFF2-40B4-BE49-F238E27FC236}">
                <a16:creationId xmlns:a16="http://schemas.microsoft.com/office/drawing/2014/main" id="{EBA65E66-A421-EF83-A38E-E775B861E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3" y="0"/>
            <a:ext cx="9975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36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Lohnes (891886l)</dc:creator>
  <cp:lastModifiedBy>Lisa Lohnes (891886l)</cp:lastModifiedBy>
  <cp:revision>1</cp:revision>
  <dcterms:created xsi:type="dcterms:W3CDTF">2023-07-17T16:29:24Z</dcterms:created>
  <dcterms:modified xsi:type="dcterms:W3CDTF">2023-07-17T16:31:31Z</dcterms:modified>
</cp:coreProperties>
</file>