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2C56-EBC4-03DF-9BC2-7DE476F23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6B48A-D68F-7E3B-43AA-411721E56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77C1A-138D-B40F-A5CF-3D7AB61A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108E-5952-B116-BE81-11D6F7783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E43E5-A844-286F-B647-35B625056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583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3BA6-0C2C-ED19-5DE5-C2FBD9F7B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50593F-363B-358C-C28E-A0EC616A9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FB372-C885-6867-FAC4-D2B09B9D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8F7A-CFDF-EC29-8336-010AF962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A37DD-AA59-A5A0-D308-EABECE12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730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3F6A3A-AFDD-58CA-A058-2EBFEF00C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AE7736-FE48-C82A-063C-9DC450A9A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3326A-B7C6-8D36-0346-DF3E972BE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6A37F-26D6-2CBF-5099-AF80E5C9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EB23-11C8-84CD-A41C-9D2016A0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87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871A-1AB0-83D3-B456-43498258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826DD-6F56-517A-FBDD-75D4C00F3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7B42F-27A4-AAD2-3FAC-298C2937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870EE-D4A9-92C9-F2EB-E89608B8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42FD9-E303-B9BD-BD05-D039AC6E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784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49246-945C-9965-2001-0E03D1B00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1BDFD-449B-3C93-FA84-3C0CB605A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6F926-7F13-ACF8-63EA-07F66635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90DA6-C772-D3DE-10D0-561EF2B9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02A7-ADE3-815E-58FD-BA14FB0F0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5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467D-C181-4589-ECD7-5F2A45CB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2C97C-33D8-65AC-B31B-F4798BEF0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33AFA-14DA-242D-DC31-77E809751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85C89-3693-5CCB-8662-7D702A95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D3104-8099-A8CB-FF06-CCE3A86E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BE730-1568-5B8A-425C-70E43868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63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D7D9-1949-1B4E-4B8B-43B915AB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655BC-B9B3-7222-53B6-AB2C606BE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89B0E-51D9-AE03-90C3-16A4236A9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0C3DEE-20D0-E3D6-FBAB-21E004EFA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734BDE-8E1D-2378-ED74-1F2B805EE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0379A-95AB-B1DA-2C2E-C39069B84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776A87-929E-CB1D-BCB0-E24606CF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7D5F8C-CA52-EFB6-90CB-8049DD7E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22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0F5D-16B5-836B-E760-DC2BF669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632F6-5F91-850B-3296-6158D7FE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37981-E72F-8F4D-3979-F2D4AFB2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9B9CC-D9DC-94F4-345B-BB13096D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87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07D78-F22B-F09C-6FB5-E4AAAFB2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CC8D8-8358-A650-02BC-74D9396C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5D9D9-92DE-FCDD-4FEF-C28EEB6B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71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5383-225C-20E8-293C-1F1CD650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4BC7-C88D-1CBA-EC14-20AA505AA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5AB9C-FCBD-D916-EC37-6504A2B51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10E7C-DE54-76E3-D878-E55683C1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233BD-C0B1-D0A4-D0BD-2FC4D8DC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7E869-2C00-FE57-3DD5-44699AB3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59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2A21B-D94B-75A0-2AC6-FF29DAEF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B51FE0-F8A1-EA96-7D15-B371EBCB5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CF8E5-711C-441A-52B4-5B720DDD8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6C2BB-5FED-3264-AF7B-6D7BA843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D6263-7C23-0C70-1522-39F4E75D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FF7BE-8550-8FD7-24F1-78901F4E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57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7E13D-9978-5494-1A97-AD4C9352D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F39FA-1627-DB4B-5781-5D0576CE7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6CCF3-51A9-759B-8E55-26E344EB5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16AF4-29E9-49AF-B6E0-FC2A8270770F}" type="datetimeFigureOut">
              <a:rPr lang="en-CA" smtClean="0"/>
              <a:t>2023-07-17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E6DBD-BBC8-2000-9CE0-52DF625FC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F27F-0320-AF0F-162A-5E440F40C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2649E-C7DB-47D7-B5B0-692D267828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56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ook with text overlay&#10;&#10;Description automatically generated">
            <a:extLst>
              <a:ext uri="{FF2B5EF4-FFF2-40B4-BE49-F238E27FC236}">
                <a16:creationId xmlns:a16="http://schemas.microsoft.com/office/drawing/2014/main" id="{16882589-E996-A76A-8819-D0CB234BB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90" y="0"/>
            <a:ext cx="100610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9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Lohnes (891886l)</dc:creator>
  <cp:lastModifiedBy>Lisa Lohnes (891886l)</cp:lastModifiedBy>
  <cp:revision>1</cp:revision>
  <dcterms:created xsi:type="dcterms:W3CDTF">2023-07-17T16:13:40Z</dcterms:created>
  <dcterms:modified xsi:type="dcterms:W3CDTF">2023-07-17T16:15:00Z</dcterms:modified>
</cp:coreProperties>
</file>