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576C8-6029-3998-9597-94FAFCA87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47B32-961E-89FE-CD8F-7AD6B22F4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E954C-1A82-754B-8717-542183D2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D20D-6356-40C5-8F85-03B41A6A7C1D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9C220-1995-FDC5-9D4A-98E6B8F2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F50A0-2ED5-1FBD-7462-E234C376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AADF-50AB-4299-BA8C-D2BB60561B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595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F4F5E-B81B-1544-2758-67F5A6377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0D4AD9-8B95-7F14-52CA-093D8A3DE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CD851-AF10-A91F-A651-D69BD2B8D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D20D-6356-40C5-8F85-03B41A6A7C1D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6949C-5123-193E-6088-016F23776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271C4-B9E3-D47F-7B09-4A677520C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AADF-50AB-4299-BA8C-D2BB60561B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27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C3F223-D812-EDCA-1908-30EF2CF5F0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7C04F5-C5CC-DA79-6762-A18F51EEB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F9D84-8508-9E5B-F57B-6CB2D50F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D20D-6356-40C5-8F85-03B41A6A7C1D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05BB5-BED0-3097-E176-619A3E0B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686ED-4DAD-B400-F140-878FCE505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AADF-50AB-4299-BA8C-D2BB60561B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868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2F4C-AF6E-BA47-9610-76E7D0B06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BE2CD-3362-840A-E473-2838A6450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38C03-1DDF-1E22-9ED0-DD92BEA99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D20D-6356-40C5-8F85-03B41A6A7C1D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DFAE5-33C4-ABC0-7F38-4E695FE51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0E97B-C99D-BFBB-40E8-009FCD24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AADF-50AB-4299-BA8C-D2BB60561B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062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D9193-2ADE-5547-6AF8-DE2D497BE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D8CEA-8DCF-3749-7D72-4313265A3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BE78F-A2CC-DF2F-E1CB-D88D7C0E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D20D-6356-40C5-8F85-03B41A6A7C1D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4F83A-BEBD-C360-3C44-1768EAA22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7F4FC-F06D-2CBA-FC54-8A2D1DF10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AADF-50AB-4299-BA8C-D2BB60561B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705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AB57D-A824-80F0-9908-8863F8C0D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1B7CA-595F-B20B-385F-48181A2513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C4AC1-F456-0881-414C-3F154A2DC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B68CC-83C0-91B1-28CC-90F34DE5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D20D-6356-40C5-8F85-03B41A6A7C1D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E5B84-D239-DBD4-F088-A99CE5817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C3022-2E30-450E-E843-8A3143C73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AADF-50AB-4299-BA8C-D2BB60561B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044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F00AF-2FA6-09B9-225C-CE66183B1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33664-F3B7-FB6C-49F9-2D32E100D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04C91-F65F-A834-5B96-F136A4DDE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44D3CF-41EF-19F0-81BD-ABFE6F2D8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02E910-B0E0-088D-75F7-94B04F00B6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326F7-C752-0373-E225-3C86EE09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D20D-6356-40C5-8F85-03B41A6A7C1D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8581E3-2B7D-65D5-2C77-E10476755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7937DC-A8F5-4057-E7DB-C0FC16E60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AADF-50AB-4299-BA8C-D2BB60561B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779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98A40-01AF-7E35-E668-69BDF3158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78C198-876B-FAEA-D9EB-F6B7F938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D20D-6356-40C5-8F85-03B41A6A7C1D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F6B69-E195-471D-97EF-BAE7D2010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36082-5D6A-F8DA-3E8B-78FF49F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AADF-50AB-4299-BA8C-D2BB60561B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292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B45530-47AC-5294-6B2B-48D8D088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D20D-6356-40C5-8F85-03B41A6A7C1D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5D387-F4FB-BCFA-E555-60F2A25E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274FE-FF6B-315D-0FB8-74822F257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AADF-50AB-4299-BA8C-D2BB60561B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334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85E3A-2C81-3780-4627-F5B21A87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7DA2E-F957-BA9A-421C-DECADB010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19F25-6DC4-9126-DA10-CA8D8A5E3B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9E7B7-6240-3D4B-A960-03F9F4405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D20D-6356-40C5-8F85-03B41A6A7C1D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A983E-C0B3-9700-7E82-6C2913B49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59782-71FD-F013-296B-14EEB4C3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AADF-50AB-4299-BA8C-D2BB60561B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080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EBD20-837C-3FAE-E1F2-96830208E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8F64B2-A34C-1E5C-8006-2371FD197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A56BEE-9175-B779-0CD5-CFE130638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7D53D-B8CF-71D5-AE06-F58B4E839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D20D-6356-40C5-8F85-03B41A6A7C1D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6A2BE-0BB0-6C18-0417-0CB8FA5D6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601E1-4987-0D89-CDE0-D4B8EE0E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AADF-50AB-4299-BA8C-D2BB60561B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62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24E888-0192-7910-6F6A-2022CA50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DA4B02-694B-AD65-3EEE-8F28155A0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C342F-CE30-770F-233E-2FF2EFD59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8D20D-6356-40C5-8F85-03B41A6A7C1D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12CFD-FF75-4A44-61D6-DA97C5A103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8BEE4-D060-4E94-E721-1BAAF59041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9AADF-50AB-4299-BA8C-D2BB60561B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395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481D99EC-D566-056B-4072-3C17AC9A0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06" y="457200"/>
            <a:ext cx="8740588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961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Lohnes (891886l)</dc:creator>
  <cp:lastModifiedBy>Lisa Lohnes (891886l)</cp:lastModifiedBy>
  <cp:revision>1</cp:revision>
  <dcterms:created xsi:type="dcterms:W3CDTF">2023-07-17T16:15:21Z</dcterms:created>
  <dcterms:modified xsi:type="dcterms:W3CDTF">2023-07-17T16:21:42Z</dcterms:modified>
</cp:coreProperties>
</file>