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E438-1302-D2CA-A17C-A85397BD2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D5847-D309-AD1E-7A71-616F27EE8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5D88B-761C-0E32-EA9F-FD1AAF67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12DB-C34D-4A7F-B84E-073F9D3E847F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66CF3-90E7-9874-31A9-515D1BC1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59653-5B85-FD17-F017-36999D80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572A-F9A1-4E35-B510-D6DA1F387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65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2227-CB5C-D795-F7B9-4A1CE1A6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8CC0D-08AD-B806-9066-484793AD8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56EB3-9233-6343-0145-8399FA3C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12DB-C34D-4A7F-B84E-073F9D3E847F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6AF13-7BFC-A6F1-2BC0-F83930F8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4BFE-35B9-E24D-D029-5880878A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572A-F9A1-4E35-B510-D6DA1F387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37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84638-A8A2-5962-F93D-C04FC5EF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56893-ADC0-2FBB-370B-7A4F03BBD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DEDB3-09B9-184B-B19C-365AF3DB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12DB-C34D-4A7F-B84E-073F9D3E847F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57354-0369-6D74-7942-42FCC9CE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C5B85-A0E8-DF68-6CEC-242B0BFE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572A-F9A1-4E35-B510-D6DA1F387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03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3D74-1FC2-D50C-E17F-45D67A60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51CB3-988F-D124-76CF-AD9E229D2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FCBEB-5366-B5B0-1F65-FC96D03B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12DB-C34D-4A7F-B84E-073F9D3E847F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2E085-5C09-F845-B70E-B064478E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044D-D56D-ACBF-517C-05AB8DFF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572A-F9A1-4E35-B510-D6DA1F387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32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CD72-F058-42D7-C169-DD7621EF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A4A6-0E64-5A01-56BA-361CB8C36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3B42E-262C-78F1-DB4F-05D9277B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12DB-C34D-4A7F-B84E-073F9D3E847F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4330C-BF0C-75D7-46E6-D9571CA4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A121F-AAF9-52F7-BAA9-9C94578F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572A-F9A1-4E35-B510-D6DA1F387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31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E802-D39E-B251-D948-308C0B04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94F14-1EA0-EEFF-D608-C4B74A03F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A646C-E2B7-81CA-63D0-E5B092D69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266E3-1F78-4522-5E2B-ADD90F42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12DB-C34D-4A7F-B84E-073F9D3E847F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D3AA6-5318-A623-8AB8-A8AEA4E2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23EBC-AE81-AF18-55E1-5E60B4B5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572A-F9A1-4E35-B510-D6DA1F387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035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DC0C-3F9F-7696-B941-892D04B9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1BA39-1F97-5C44-E851-9630B9433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5F667-099F-B341-D7C9-A383F712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ED428-B216-6428-F1D9-583B768AD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A9F88-9D54-BCED-C1A3-5E86F1D71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FEAF48-6923-07CC-BE10-3154E855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12DB-C34D-4A7F-B84E-073F9D3E847F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1F793-803B-0B1B-C24A-4235E9F9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D2907-594D-3644-EAD7-B18E99D6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572A-F9A1-4E35-B510-D6DA1F387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34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668E-4640-0AF5-3371-4CB75D24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29DBC-119B-E34F-E836-471AD22A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12DB-C34D-4A7F-B84E-073F9D3E847F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EC173-0F7A-E929-A30A-5CDB2299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7101C-F32E-3014-23A3-1A919992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572A-F9A1-4E35-B510-D6DA1F387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09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A4170-6359-F8C5-A912-B27FE889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12DB-C34D-4A7F-B84E-073F9D3E847F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CD1A4B-3335-5538-E322-B1E3C5F2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963FC-343D-10C4-9CBA-ABD9C9C6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572A-F9A1-4E35-B510-D6DA1F387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17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DAC2-1C03-24E7-426E-5BB50122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767E-92A6-8283-A4EE-552D7C161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152F2-5E03-D335-A921-FE4EA844C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6D4A4-4CD6-8E9C-CF67-9E2A1BD5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12DB-C34D-4A7F-B84E-073F9D3E847F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9FC52-32DA-4478-8A64-C5212B51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FD932-257C-E2BC-4985-BB7E184A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572A-F9A1-4E35-B510-D6DA1F387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99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1CC1-AC77-6713-D9C8-F78910F3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AA06B-E4EF-2662-369D-571F95D74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5B6B8-E091-EE7B-EF01-88CBF1B0B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075DA-6E55-5E60-89B1-3FD98D97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12DB-C34D-4A7F-B84E-073F9D3E847F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B83DA-C4FF-7693-9391-999A5C88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1484A-5DBB-B1C5-E5F1-FA5ABBAA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572A-F9A1-4E35-B510-D6DA1F387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05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01232-43FC-8898-5221-42531338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C183F-9BB9-3125-22FB-3E66B7B5B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344E-37ED-3613-7416-FFA8EB11A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12DB-C34D-4A7F-B84E-073F9D3E847F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B2FC8-FB24-9754-D230-A10EC9BC9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21EDD-BFE8-B289-9EF7-AB661557C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1572A-F9A1-4E35-B510-D6DA1F387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45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796F-3148-47F2-4C74-9C53757FF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E762F-C3B5-67E1-64DC-A26FE6CCA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EA99265A-ABB0-97C6-E312-4DEB38CAF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0" y="0"/>
            <a:ext cx="10278319" cy="687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41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Lohnes (891886l)</dc:creator>
  <cp:lastModifiedBy>Lisa Lohnes (891886l)</cp:lastModifiedBy>
  <cp:revision>1</cp:revision>
  <dcterms:created xsi:type="dcterms:W3CDTF">2023-07-17T15:57:11Z</dcterms:created>
  <dcterms:modified xsi:type="dcterms:W3CDTF">2023-07-17T16:02:47Z</dcterms:modified>
</cp:coreProperties>
</file>