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6407-CBBA-BAFD-7CA1-AE4369D6E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6435F-6489-218C-9A47-4A19C7F0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E0A88-5B68-99FC-4E5E-020BA21AA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98F3-2291-3743-1DD0-07DBD11F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8C71-B83D-286E-6119-8032BD76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D3B0-CA5D-8ECC-F3A5-86ED51E3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C66AE-2303-3A3F-6CCB-1911FCB08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04A1C-4921-4543-59EF-71F45E49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4DF3B-285C-0297-776C-AA9CF203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77EC2-0194-0D53-AA13-A0584C80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10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AAB17-6049-4162-7352-7FF5FF3F7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D0917-AEF3-7823-1DAF-E1CB8A366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6B31F-91E2-0D34-7DD2-1B25191F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F266-F526-E811-D50F-6AB34F6D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61D6-6663-57BD-FD42-A19F758A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C01D-9796-502B-14EA-961E4A1E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0B1D-937F-3F77-8B5C-D433F3E56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DF5A5-5BEC-709F-3DEB-B69A2474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D7987-A12F-149B-8536-3BDFF569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9DA3-5B9B-C249-E6AE-15A90353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24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7C22F-9C38-F5DA-75A0-FCF6762E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037EC-A7C9-B6D0-A4AD-3A4ADC67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F290E-DB59-52EE-2020-19B17897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FB8F-026D-5652-02A3-F2A7060E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DE43C-8C8F-9198-5C7E-59E58171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699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2368-618A-D10D-A79F-D06185215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6791C-2E56-1677-DBA4-4D89C5D22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28BC1-A17A-D532-CB27-9B068FF8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C2D8C-A41B-D396-B153-951838C7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AA305-2A1F-20E9-AE50-58DFD7D3F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0486-DD42-A3E6-237D-AABDC10D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089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D0B7-EBF4-E885-901F-21A73D1F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EC811-E3AF-F5DF-93BF-5B74429A9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BDEDC-54CC-7968-4790-174881F7E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C794E-33BB-A654-9C5D-700C81441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91BE0-694E-4057-4971-F19609FFD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2FA39-0006-0FD2-BB76-4B4DB379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337B5-8FEF-91F0-9D27-C620A8F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EA8A5-F5A9-AEC0-B4AF-4A4CD75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00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1B4F-9B4F-CCA8-632D-ADDC4620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55734-8D0F-7255-D76E-1E0D8A60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5653E-F16F-22E4-4B7C-39A0652A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C11D-F6C7-5C24-748B-737CED7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5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5A03B-D4CE-59E1-F519-BF0CF4D6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4F79B-67D8-ADA3-3F84-94718B24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6E7C1-7515-7BC0-2CA0-7A0D24D5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15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659F-0D6B-3112-CF36-7030E129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C8335-CE6C-C279-7D6E-BDC10D59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5318D-DCB0-D911-9FD0-CFF0AD96C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51AB7-6B35-56FF-7381-4F35FEAD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AB557-3B41-70BB-D9FB-012A1AC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64A6B-C28C-5CDE-02C3-7A912493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81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B14C-5F63-33D3-26C4-A9A46A7A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A422F-27AD-CAB6-4ECD-E3064767C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844CC-898A-C243-5602-D8D3D2B6D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1FCA8-90C6-0CA6-4DE9-6C785C1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B51D7-9EC8-CD97-C8CB-F8F35EA3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6CF3B-A8D3-90E7-D1D0-5D5FEDDD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16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D80BD-9D54-F1C3-BF8A-5BBD8148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262D-3C27-A53C-95EF-DD5C852B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93656-9D4F-AAC4-F51C-4BA5951D8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369C-3A3E-4864-9950-E4268662BA8E}" type="datetimeFigureOut">
              <a:rPr lang="en-CA" smtClean="0"/>
              <a:t>2023-08-30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D811-AB6B-830B-565D-C37A45584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299FB-660A-AD33-5B48-FD94DCF8A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98B3-C909-408D-A77F-920FB3170E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5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agazine&#10;&#10;Description automatically generated">
            <a:extLst>
              <a:ext uri="{FF2B5EF4-FFF2-40B4-BE49-F238E27FC236}">
                <a16:creationId xmlns:a16="http://schemas.microsoft.com/office/drawing/2014/main" id="{730CF700-48EB-9239-8652-0C729F62B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8" y="0"/>
            <a:ext cx="10266744" cy="68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6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Lohnes (891886l)</dc:creator>
  <cp:lastModifiedBy>Lisa Lohnes (891886l)</cp:lastModifiedBy>
  <cp:revision>1</cp:revision>
  <dcterms:created xsi:type="dcterms:W3CDTF">2023-08-30T18:57:36Z</dcterms:created>
  <dcterms:modified xsi:type="dcterms:W3CDTF">2023-08-30T19:02:09Z</dcterms:modified>
</cp:coreProperties>
</file>