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11/10/2020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622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71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07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948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16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11/10/2020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19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11/10/2020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40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11/10/2020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07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9222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9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4786571F-B4DB-4995-A0CE-072F221E2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145AD-853F-4A52-91EC-24F39ACCF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2"/>
            <a:ext cx="4023360" cy="2802219"/>
          </a:xfrm>
        </p:spPr>
        <p:txBody>
          <a:bodyPr anchor="b">
            <a:normAutofit/>
          </a:bodyPr>
          <a:lstStyle/>
          <a:p>
            <a:pPr algn="l"/>
            <a:r>
              <a:rPr lang="en-CA" sz="3200" dirty="0"/>
              <a:t>test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2E8DA0-3A68-41A0-87EE-519C1BC54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3969352"/>
            <a:ext cx="4023359" cy="1208141"/>
          </a:xfrm>
        </p:spPr>
        <p:txBody>
          <a:bodyPr>
            <a:normAutofit/>
          </a:bodyPr>
          <a:lstStyle/>
          <a:p>
            <a:pPr algn="l"/>
            <a:endParaRPr lang="en-CA" sz="1600"/>
          </a:p>
        </p:txBody>
      </p:sp>
    </p:spTree>
    <p:extLst>
      <p:ext uri="{BB962C8B-B14F-4D97-AF65-F5344CB8AC3E}">
        <p14:creationId xmlns:p14="http://schemas.microsoft.com/office/powerpoint/2010/main" val="123806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RegularSeedLeftStep">
      <a:dk1>
        <a:srgbClr val="000000"/>
      </a:dk1>
      <a:lt1>
        <a:srgbClr val="FFFFFF"/>
      </a:lt1>
      <a:dk2>
        <a:srgbClr val="301D1B"/>
      </a:dk2>
      <a:lt2>
        <a:srgbClr val="F0F2F3"/>
      </a:lt2>
      <a:accent1>
        <a:srgbClr val="E78929"/>
      </a:accent1>
      <a:accent2>
        <a:srgbClr val="D52817"/>
      </a:accent2>
      <a:accent3>
        <a:srgbClr val="E72967"/>
      </a:accent3>
      <a:accent4>
        <a:srgbClr val="D517A4"/>
      </a:accent4>
      <a:accent5>
        <a:srgbClr val="C929E7"/>
      </a:accent5>
      <a:accent6>
        <a:srgbClr val="6919D5"/>
      </a:accent6>
      <a:hlink>
        <a:srgbClr val="3F7EBF"/>
      </a:hlink>
      <a:folHlink>
        <a:srgbClr val="7F7F7F"/>
      </a:folHlink>
    </a:clrScheme>
    <a:fontScheme name="Savon">
      <a:majorFont>
        <a:latin typeface="Century Gothic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Century Gothic</vt:lpstr>
      <vt:lpstr>Garamond</vt:lpstr>
      <vt:lpstr>Gill Sans MT</vt:lpstr>
      <vt:lpstr>SavonVTI</vt:lpstr>
      <vt:lpstr>test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</dc:title>
  <dc:creator>Lisa Lohnes (891886l)</dc:creator>
  <cp:lastModifiedBy>Lisa Lohnes (891886l)</cp:lastModifiedBy>
  <cp:revision>1</cp:revision>
  <dcterms:created xsi:type="dcterms:W3CDTF">2020-11-10T12:53:09Z</dcterms:created>
  <dcterms:modified xsi:type="dcterms:W3CDTF">2020-11-10T12:53:47Z</dcterms:modified>
</cp:coreProperties>
</file>