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C53DD-E15A-CFDF-1454-66A00D4B6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92FB79-8F13-6415-5375-D0C2F725A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DBAA4-4475-96D1-2C15-CAB97BA1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6DE9-9ED1-4869-9236-6470575AAAB8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CC261-C15C-856F-227E-2FDCDB8EA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6FA7-2010-B6F9-2617-1A204371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6157-ED8F-42A2-B782-02EC51DE21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052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12C5B-91B8-F601-9B13-E1A0C68E7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7D1C0-5707-417E-0134-D4B8E65D7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1B750-8351-EDC1-EA6B-81C04EDD5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6DE9-9ED1-4869-9236-6470575AAAB8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FD3E1-BDBE-2D83-BE16-ADE9A327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6410C-EA80-B1BD-819C-790C9927E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6157-ED8F-42A2-B782-02EC51DE21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87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C6C381-5D30-98BD-4CEA-5982620E4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7AC13-E809-79AC-9C15-03DC054F6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E2064-2613-5E96-9B3E-9BC6B1FD9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6DE9-9ED1-4869-9236-6470575AAAB8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79F82-801D-B58C-422A-15E7E83A1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75C5E-9B59-F258-D2B3-71F9DF52F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6157-ED8F-42A2-B782-02EC51DE21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243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15DAD-76B2-707F-8D75-D7E395F9F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80773-DE1F-00B0-6060-AD2B09684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37F95-3008-54B1-3F8B-29E1BCEA0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6DE9-9ED1-4869-9236-6470575AAAB8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2211D-2082-482A-F59F-D04173279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A16F2-6781-2842-357F-5DC143C5F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6157-ED8F-42A2-B782-02EC51DE21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4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58370-5541-7DF9-1CEF-6F31CE6F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C60915-9B28-A55F-4FF3-AECAF492B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BD579-D77D-C427-E69B-114A2895E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6DE9-9ED1-4869-9236-6470575AAAB8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ABA7D-80C9-93B0-DA16-8360B35B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3B3F6-F032-8E96-1868-BC4C43F30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6157-ED8F-42A2-B782-02EC51DE21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6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7CBE8-564E-31B8-708B-8A2AD064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6B43F-914E-2039-962B-7D9CD76DD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96BAC-B1B8-E477-2937-C03C1474B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50AFA-5E15-D58B-2440-691E2038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6DE9-9ED1-4869-9236-6470575AAAB8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F21A8-217D-C6AE-8952-1190C9517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A1BF8-B5E7-DFD8-55A7-7F9B704B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6157-ED8F-42A2-B782-02EC51DE21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110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3DEE3-BD88-4179-7478-F733FB1C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2D5BD-F8DC-0D5A-1ACC-4647E73A1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5A103-C9C4-6D2D-21C6-CF6A85425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41F79F-8DDE-4D12-1E74-8626C9198A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960AED-7F71-9400-B3A6-32D6671182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477F1C-FAA0-F828-B829-BDFC4EFC0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6DE9-9ED1-4869-9236-6470575AAAB8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A7A21A-B458-E08B-1776-A50B58EAF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72388F-0A14-C42C-E815-AD9D1DE1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6157-ED8F-42A2-B782-02EC51DE21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503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574B7-0E56-566A-F50F-1A6469F14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015741-5568-FF1D-887C-AC7CD0479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6DE9-9ED1-4869-9236-6470575AAAB8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F2AFA-C3F2-84E6-8C23-951005E5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17FA45-43DB-E9E9-A289-50D2154C8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6157-ED8F-42A2-B782-02EC51DE21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454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F18CB-D9D8-56F8-3005-80CC1FA99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6DE9-9ED1-4869-9236-6470575AAAB8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401CD1-8B90-7423-E19E-1C5D6AEB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8406A1-498D-09AF-FA3A-4AC927A4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6157-ED8F-42A2-B782-02EC51DE21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247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2110C-1CAA-D112-B1AA-D9935CF10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CF348-1182-75FB-5D46-0F86DDCC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8EF28-32E1-EDA2-E70B-CCF3D175D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1763A-F9B8-3F72-B1BD-B9DC014F3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6DE9-9ED1-4869-9236-6470575AAAB8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33353-5B8E-EFE2-F697-0C792CCD3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84ED6-03DE-2B0E-980C-B8AB6594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6157-ED8F-42A2-B782-02EC51DE21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513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8C413-BB62-3390-C205-3AE792381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FAF591-CBC7-0807-8BA3-1C331EF288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3DD77-5D62-6ABF-1896-9BAA03D2A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11847-37EC-8EA0-3191-E639FCD47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6DE9-9ED1-4869-9236-6470575AAAB8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47DA6-BACD-E42E-38EB-8D988502F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E832B-EDD9-A726-EE3D-14041EBD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6157-ED8F-42A2-B782-02EC51DE21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113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CC96C0-CA24-C91C-1C9B-0A82DBA2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3F492-5E6D-EF0B-9744-7F85DC5F3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0EFB-F256-F5C7-0486-D62C642917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16DE9-9ED1-4869-9236-6470575AAAB8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14C85-C44F-FEAE-8349-C34A13E6B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E981C-1D7A-555C-E29C-6AEEF71EA2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D6157-ED8F-42A2-B782-02EC51DE21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315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usiness card with text and a logo&#10;&#10;Description automatically generated">
            <a:extLst>
              <a:ext uri="{FF2B5EF4-FFF2-40B4-BE49-F238E27FC236}">
                <a16:creationId xmlns:a16="http://schemas.microsoft.com/office/drawing/2014/main" id="{4C7620EC-FF8E-0672-AC0B-ADC00E426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656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Lohnes (891886l)</dc:creator>
  <cp:lastModifiedBy>Lisa Lohnes (891886l)</cp:lastModifiedBy>
  <cp:revision>1</cp:revision>
  <dcterms:created xsi:type="dcterms:W3CDTF">2023-07-17T16:26:41Z</dcterms:created>
  <dcterms:modified xsi:type="dcterms:W3CDTF">2023-07-17T16:28:53Z</dcterms:modified>
</cp:coreProperties>
</file>