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20AB-CD53-E110-4F6D-7570CCA5E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C739A-8E9B-12BF-0001-4B24E2957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D4F9-ED94-E819-25BD-C13888F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D9F6A-2BA4-5F6F-350A-4CCA37D3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0226A-F46B-3246-0B4E-F0082E1F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7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F97D-DDD0-2EAF-C84D-B8ED8567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62C25-0AA3-56A2-D9CA-E8175A88F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B2A41-A407-BCBD-C365-0B529E04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B0CE1-0E9D-19F4-87B8-B685C15D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F5F07-4383-9EFE-1DB4-8A33FD0C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C3BEB-A0CA-2367-829E-3CCE8850A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F1FF0-82DC-114B-0BF4-FD57FFBBA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B9BDF-EE84-94D7-D35C-6283D748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FC52-36BA-64C3-D22C-63EE9881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20314-6863-60C1-566C-660E7AAB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3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7A03-9153-4CD8-E891-8DFF9C53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D3D9C-7A03-6725-E0DD-D470BC32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2DAAA-F441-46B5-4006-418F7171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9373C-2F47-B8BB-9DEA-C7E94024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BF9F-7DD9-35D3-1FD9-B43F7DCA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98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D024-9EF2-2C93-E58A-B83D75CF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B01B6-9277-E719-8CC1-AD883AEB1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8852C-8B63-DBB2-AE90-D7089834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BB5EB-5059-7C4D-651B-202B56A4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68D86-6DFD-4111-99E1-0A3271B4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44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B8CD-8BE7-F306-2BAC-C6E80BCD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36EDF-B07F-9B6B-9728-464BC17EC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0707D-2463-A0EE-BB7A-2DBB2D94F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50BDD-6204-0DCE-C38C-8A415BC6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DC60C-112F-42AE-FF7E-C567DBF1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1502D-B1B0-F972-DEF2-8A718445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8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02E2-89DE-BF16-1775-836E6FBE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CEC31-E0A8-5832-B8BC-E482BDDF7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0FECF-3A6C-0443-40E4-A87E04ED4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B3ECF-0764-B624-EDF8-0969B16CB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1755B-F945-B13F-B5A0-E6E00435C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3F9FF-0801-90B1-1D62-D94A4958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15CE1F-06AE-72F5-BE63-2C697C6A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8A487-0F02-AE96-55E9-79C93AB4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8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AE94-59B2-23D4-D494-1D928CF5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1B1FB-BC33-AACE-B608-2FEEFAB5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9C19A-C4ED-B541-B471-35120E4A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E3A02-2748-492F-D714-2A27CDA7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83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AF3DC-087C-60C5-D803-6B88739A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10589-3A66-23D6-8BF4-D0AB05CB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12780-0DCE-16F2-1078-2C8CC35A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14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025C-34F6-5FE8-137B-CF62E4B6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DF2B-6994-35AD-ACA8-B2B61AF5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D51AE-6E75-D71C-59B7-BFEC2AD8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BE2FD-C807-DABD-EBB4-2316ED70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B633D-9676-1446-5CAB-B0779011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99CBE-157C-C9C7-9E78-6DFBFD76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50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2E8A-3A49-C476-AFCF-12230A7E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593F4-0A8E-C66C-1EAF-F0718007C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B8371-1253-BECC-B4E2-49352686D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96C73-C826-0AD8-1184-185561FF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0484C-DA88-CBB2-65C2-927AF7BB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165C-2ACC-F686-DA4A-06AF2761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76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0CE87-60D4-AB71-2944-2DB6C843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50C15-86F5-B5F5-559D-6F78CAC75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BD4A-9691-626A-19F6-918214738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13BE8-AECD-468B-8350-CFB04813BE14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675E2-4FC2-C80E-054C-22AC5F027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18881-8A6F-D985-8851-C03A9BFDF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78B8-C32F-4D4F-B49F-B16EEBA274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mon on top of a water fountain&#10;&#10;Description automatically generated">
            <a:extLst>
              <a:ext uri="{FF2B5EF4-FFF2-40B4-BE49-F238E27FC236}">
                <a16:creationId xmlns:a16="http://schemas.microsoft.com/office/drawing/2014/main" id="{B35BD28C-36BA-A1FC-084F-394842B9E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6" y="0"/>
            <a:ext cx="10152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Lohnes (891886l)</dc:creator>
  <cp:lastModifiedBy>Lisa Lohnes (891886l)</cp:lastModifiedBy>
  <cp:revision>1</cp:revision>
  <dcterms:created xsi:type="dcterms:W3CDTF">2023-07-17T16:31:50Z</dcterms:created>
  <dcterms:modified xsi:type="dcterms:W3CDTF">2023-07-17T16:32:49Z</dcterms:modified>
</cp:coreProperties>
</file>