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FE0B-EE89-0089-4118-64AF12EC6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8672C-384D-2145-E7D9-44E47681D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26F26-D8D2-8F23-AD8A-BF9E18C1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60891-3200-394A-1FE9-57512BD4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8758-2781-28F1-503D-5BF3D0C2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72EF-2194-AFEE-A529-9DB2038E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143CC-C433-87A1-CAD6-83FD0E976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AF340-1FCB-4A12-C8E7-6FDE3447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18834-5D95-24D3-0C50-DD0CF210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DC60F-FCA5-1F1D-C5DC-6DFA79B9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0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EA92E-9924-DC9A-045E-97102A94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E5107-92BE-D706-5DE3-827FB7743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5621-F689-4DEA-75F4-8A866A57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53CF2-74E8-5610-3F2C-5A63BFD8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ED8A0-2B55-FB2A-6278-2A99A897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69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5D47-3469-9E27-E61B-CACFE113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4E53E-B132-8C2F-DFA4-4F4FC417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AC6C7-C31C-91B4-002A-93E6B7D8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C638E-0D0D-CD2D-D534-46BE14EB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3493-0B66-7B42-A815-2CBE82F3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0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CF3D-50B7-2B30-84DF-E56B00C0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7F7D2-BB78-7C0E-6FA0-CB6C1AEF4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12BB8-2156-DB51-1143-1399038B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3213E-4E3A-1F53-9DEB-BAE7FEB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E374-DD67-4FB5-8BAA-107404F1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49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5E51-B216-FEBE-580C-54674172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563C-5F54-AB6C-31CC-AC1932332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D9CEB-055E-A1B2-706F-D742B94AB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7344B-311B-FE74-E8E4-D21B5016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4582C-9B73-54A3-327A-B05F2BA9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1473E-56DC-AF93-777F-C6085C56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2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7A81-9188-BC81-6DA4-842C9E77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CB507-50D1-4B48-9207-124DA2BDC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F2B06-843D-0ABD-D736-E52AEF153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77C4F-5B6F-C198-243D-E9022C7E3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3BFD0-1818-F535-10C8-1F269B89C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C5E45-97B6-4044-A969-82595BFD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CFAE14-B8E6-B863-7E8D-728FA9D5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49935-86FD-8D55-12D0-7EB8619C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49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0DE8-696A-7B47-919C-705A6C77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3871B-6B7A-D2E0-01DD-63DC761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27893-0910-954D-505F-659F917C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82873-07D0-72C6-6B3B-39F8FFD0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7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26998-6876-E2FE-1C57-083C2D4E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BCF63-7EBA-6CEE-DEF1-46099A93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A625D-380E-A66B-F6B1-B42C633A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68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A0230-662F-06F6-0B0D-044DB10C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2BBCC-3BC2-3098-6B40-A32DD310A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74CA1-C2F6-D1ED-241C-9C2CC0E47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ADC00-DA85-92E3-7218-A233DB17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BB327-94A5-B4E4-A7CD-37225677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1B9CE-839A-BF85-01AB-80533A99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933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CF20-FF8D-B0C1-19FD-2E38EC3B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47CFD-C8F2-7A93-FF46-CD85E8A0A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64F85-ECDD-D271-BAEE-258449950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86F87-7E68-1F2D-3F3C-1566AD76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F8C49-428F-2726-12E8-522A1082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913FD-3281-84A6-00A3-06E6D69C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F9B26-62CA-AC76-B0A4-ED301E7A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393F6-4145-D846-3CD1-71E607119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0B699-B0AB-AA90-1743-9B4956EFC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8E5A-87F2-47CB-A0A7-590322A50D10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577B8-A43E-14E0-F097-9F1050D3B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2F958-69BA-01B6-AFF9-04172AA18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F793-4EC9-40BB-835D-89BDAC1B8B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60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poster&#10;&#10;Description automatically generated">
            <a:extLst>
              <a:ext uri="{FF2B5EF4-FFF2-40B4-BE49-F238E27FC236}">
                <a16:creationId xmlns:a16="http://schemas.microsoft.com/office/drawing/2014/main" id="{1C2E489F-F5C9-768C-A31F-8D5709515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72" y="0"/>
            <a:ext cx="10297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2023-07-17T16:21:55Z</dcterms:created>
  <dcterms:modified xsi:type="dcterms:W3CDTF">2023-07-17T16:23:48Z</dcterms:modified>
</cp:coreProperties>
</file>